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81" r:id="rId7"/>
    <p:sldId id="261" r:id="rId8"/>
    <p:sldId id="262" r:id="rId9"/>
    <p:sldId id="263" r:id="rId10"/>
    <p:sldId id="264" r:id="rId11"/>
    <p:sldId id="265" r:id="rId12"/>
    <p:sldId id="283" r:id="rId13"/>
    <p:sldId id="284" r:id="rId14"/>
    <p:sldId id="282" r:id="rId15"/>
    <p:sldId id="28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4DA-3180-437B-8906-39E61AA7119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DEA0-0E98-4F2C-9C24-9F1FB62F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4DA-3180-437B-8906-39E61AA7119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DEA0-0E98-4F2C-9C24-9F1FB62F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5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4DA-3180-437B-8906-39E61AA7119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DEA0-0E98-4F2C-9C24-9F1FB62F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7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4DA-3180-437B-8906-39E61AA7119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DEA0-0E98-4F2C-9C24-9F1FB62F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5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4DA-3180-437B-8906-39E61AA7119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DEA0-0E98-4F2C-9C24-9F1FB62F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5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4DA-3180-437B-8906-39E61AA7119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DEA0-0E98-4F2C-9C24-9F1FB62F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0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4DA-3180-437B-8906-39E61AA7119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DEA0-0E98-4F2C-9C24-9F1FB62F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3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4DA-3180-437B-8906-39E61AA7119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DEA0-0E98-4F2C-9C24-9F1FB62F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9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4DA-3180-437B-8906-39E61AA7119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DEA0-0E98-4F2C-9C24-9F1FB62F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7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4DA-3180-437B-8906-39E61AA7119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DEA0-0E98-4F2C-9C24-9F1FB62F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4DA-3180-437B-8906-39E61AA7119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DEA0-0E98-4F2C-9C24-9F1FB62F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7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F94DA-3180-437B-8906-39E61AA7119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9DEA0-0E98-4F2C-9C24-9F1FB62F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0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800" b="1" i="1" dirty="0" smtClean="0">
                <a:solidFill>
                  <a:srgbClr val="FF0000"/>
                </a:solidFill>
              </a:rPr>
              <a:t>The inflammation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9700"/>
            <a:ext cx="81534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924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4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organ: </a:t>
            </a:r>
            <a:r>
              <a:rPr lang="en-US" dirty="0" err="1" smtClean="0"/>
              <a:t>appendex</a:t>
            </a:r>
            <a:endParaRPr lang="en-US" dirty="0" smtClean="0"/>
          </a:p>
          <a:p>
            <a:r>
              <a:rPr lang="en-US" dirty="0" smtClean="0"/>
              <a:t> diagnosis: Acute inflammation</a:t>
            </a:r>
          </a:p>
          <a:p>
            <a:r>
              <a:rPr lang="en-US" dirty="0" smtClean="0"/>
              <a:t>Lesion: infiltration of inflammatory cells(</a:t>
            </a:r>
            <a:r>
              <a:rPr lang="en-US" dirty="0" err="1" smtClean="0"/>
              <a:t>neutrephils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 descr="C:\Users\hp\Desktop\istockphoto-501623702-1024x10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56" y="3352800"/>
            <a:ext cx="47609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p\Desktop\Neutrophi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38" y="1600200"/>
            <a:ext cx="621252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سهم إلى اليمين 3"/>
          <p:cNvSpPr/>
          <p:nvPr/>
        </p:nvSpPr>
        <p:spPr>
          <a:xfrm>
            <a:off x="2819400" y="23622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سهم إلى اليمين 4"/>
          <p:cNvSpPr/>
          <p:nvPr/>
        </p:nvSpPr>
        <p:spPr>
          <a:xfrm>
            <a:off x="2819400" y="48006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8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772399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Chronic inflammation</a:t>
            </a:r>
            <a:br>
              <a:rPr lang="en-US" dirty="0" smtClean="0"/>
            </a:br>
            <a:r>
              <a:rPr lang="en-US" dirty="0" smtClean="0"/>
              <a:t>infiltration of macrophages</a:t>
            </a:r>
            <a:endParaRPr lang="en-US" dirty="0"/>
          </a:p>
        </p:txBody>
      </p:sp>
      <p:pic>
        <p:nvPicPr>
          <p:cNvPr id="3074" name="Picture 2" descr="C:\Users\hp\Desktop\تنزيل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629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>
            <a:off x="2667000" y="27432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سهم إلى اليمين 5"/>
          <p:cNvSpPr/>
          <p:nvPr/>
        </p:nvSpPr>
        <p:spPr>
          <a:xfrm>
            <a:off x="4287982" y="4724400"/>
            <a:ext cx="81741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سهم إلى اليمين 6"/>
          <p:cNvSpPr/>
          <p:nvPr/>
        </p:nvSpPr>
        <p:spPr>
          <a:xfrm>
            <a:off x="2819400" y="3124200"/>
            <a:ext cx="838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سهم إلى اليمين 7"/>
          <p:cNvSpPr/>
          <p:nvPr/>
        </p:nvSpPr>
        <p:spPr>
          <a:xfrm>
            <a:off x="1752600" y="3962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0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295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9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381999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0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45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77932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3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458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3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77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2550"/>
            <a:ext cx="8534399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7325"/>
            <a:ext cx="8305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9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848600" cy="485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7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7324"/>
            <a:ext cx="79248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4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6838"/>
            <a:ext cx="7772400" cy="48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229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6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6838"/>
            <a:ext cx="8534400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7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305799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2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8250"/>
            <a:ext cx="8534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1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4582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4463"/>
            <a:ext cx="8534400" cy="491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6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25491"/>
            <a:ext cx="8001000" cy="512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3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4582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66838"/>
            <a:ext cx="8305799" cy="495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2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077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1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04925"/>
            <a:ext cx="8382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9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</Words>
  <Application>Microsoft Office PowerPoint</Application>
  <PresentationFormat>عرض على الشاشة (3:4)‏</PresentationFormat>
  <Paragraphs>5</Paragraphs>
  <Slides>29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نسق Office</vt:lpstr>
      <vt:lpstr>The inflammation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Chronic inflammation infiltration of macrophages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المستقبل للحاسبات - سنجار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User</dc:creator>
  <cp:lastModifiedBy>Windows User</cp:lastModifiedBy>
  <cp:revision>10</cp:revision>
  <dcterms:created xsi:type="dcterms:W3CDTF">2020-02-16T17:19:51Z</dcterms:created>
  <dcterms:modified xsi:type="dcterms:W3CDTF">2020-02-16T19:38:33Z</dcterms:modified>
</cp:coreProperties>
</file>